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i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ig">
                <a:solidFill>
                  <a:schemeClr val="tx1">
                    <a:lumMod val="50000"/>
                    <a:lumOff val="50000"/>
                  </a:schemeClr>
                </a:solidFill>
              </a:rPr>
              <a:t>Nke 45 Okwu Chineke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g" sz="4400"/>
              <a:t>Ozi Ọma Si n’Aka Mmụọ Ozi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Ònye nyere Meri ozi ahụ?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Setan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enyi Meri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Mmụọ ozi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Jizọs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ig" sz="2800">
                <a:solidFill>
                  <a:srgbClr val="FF0000"/>
                </a:solidFill>
              </a:rPr>
              <a:t>Mmụọ ozi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Mba. 54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Nwanyị Sameria nọ n’olulu mmiri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onye ọ bula nke nāṅu miri Mu onwem nēnye ya, akpiri agaghi-akpọ ya nku ma-ọli rue mb͕e ebighi-ebi. N’ezie, mmiri m ga-enye ya ga-aghọ n’ime ya isi iyi nke mmiri na-asọpụta ruo ndụ ebighị ebi.”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Jizọs na-agafe n’ala Sameria, ọ hụrụ otu nwaanyị n’akụkụ olulu mmiri ahụ wee sị. "Biko nye m mmiri."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Nwanyị ahụ tụrụ n'anya. N’ihi na ndị Juu anaghị agwa ndị Sameria okwu. "Ọ bụrụ na ị maara onye m bụ, ị gaara arịọ m mmiri." Jizọs kwuru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mmiri m na-enye bụ mmiri nke ndụ nke akpịrị na-akpọkwaghị nkụ ọzọ. N̄wan oro ama ekere aban̄a Jesus. "Ị bụ onye, ị nwere ike inye m mmiri ahụ?"</a:t>
            </a:r>
            <a:r xmlns:a="http://schemas.openxmlformats.org/drawingml/2006/main">
              <a:rPr lang="ig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“Abụ m Kraịst na Ọkpara Chineke,” ka Jizọs zara. Ihe a tụrụ ya n’anya.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 we rapu ite miri-ya, laghachi n'obodo, gwa ndi-Ju okwu bayere Jisus. Ọtụtụ mmadụ bịara izute Jizọs ma kwere na ya dị ka Onye Nzọpụta ha.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Ozugbo nwaanyị Sameria ahụ zutere Jizọs, ọ hapụrụ ite mmiri ahụ laghachi n’obodo nta ahụ gaa zie ndị obodo ahụ ozi ọma nke nzọpụta.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N’ikpeazụ, a zọpụtara ọtụtụ mmadụ site n’ịnụ na ikwere ozi ọma ọ kwusara.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Ị zutere Jizọs? Ị̀ na-agwa ndị ọzọ banyere Jizọs? Oleekwanụ maka ime ka Jizọs mata ndị ọzọ dị ka nwaanyị Sameria?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Jizọs</a:t>
            </a:r>
            <a:r xmlns:a="http://schemas.openxmlformats.org/drawingml/2006/main">
              <a:rPr altLang="en-US" lang="i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bụ..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na-enye anyị mmiri nke ndụ ka akpịrị ghara ịkpọ nkụ maka mkpụrụ obi anyị.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Olee ebe Jizọs hụrụ otu nwaanyị Sameria?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n'ụlọ eze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obodo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okporo ámá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n'ahịa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n'olulu mmiri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n'olulu mmiri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Ị ga-atụrụ ime mụọ nwa nwoke, ị ga-akpọkwa ya Jizọs.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altLang="en-US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onye ọ bula nke nāṅu miri Mu onwem nēnye ya, akpiri agaghi-akpọ ya nku ma-ọli rue mb͕e ebighi-ebi. N’ezie, mmiri m ga-enye ya ga-aghọ n’ime ya isi iyi nke mmiri na-asọpụta ruo ndụ ebighị ebi.”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55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Tụba ụgbụ gị n'ime mmiri miri emi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Jisus we si Saimon, Atula egwu: site n'ub͕u a i gānwude madu.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Jisus, onye nējere n'ub͕ọ Pita nēzisa okwu ahu, si Pita. "Ugbu a gaa na mmiri miri emi ma tụba ụgbụ ka ị jide azụ."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“Nna anyị ukwu, anyị na-agbasi mbọ ike n’abalị niile, anyị ejidebeghịkwa ihe ọ bụla. Ma n'ihi na ị na-ekwu otú ahụ, m ga-akwatu ụgbụ ahụ."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ha mechara ya, ha gbutere nnukwu azụ̀ nke na ụgbụ ha malitere ịwawa. Ihe a tụrụ Pita n’anya.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N’oge ahụ, Pita chegharịrị n’ịmara na Jizọs bụ Ọkpara Chineke. "Abụ m onye mmehie."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Jizọs kwuru. "Atụla egwu, site ugbu a gaa n'ihu ị ga-abụ onye ọkụ azụ na-ejide mmadụ." Pita hapụrụ ihe niile wee ghọọ onye na-eso ụzọ Jizọs.</a:t>
            </a:r>
            <a:r xmlns:a="http://schemas.openxmlformats.org/drawingml/2006/main">
              <a:rPr altLang="en-US" lang="i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altLang="en-US" lang="i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Pita, bụ́ onye zutere Jizọs,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chegharịrị ma rube isi ebe ahụ.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Enwere nchegharị na nrube isi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nye Jesus na ndu gi?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Pita gbahapụrụ ihe niile wee soro Jizọs. Dị ka Pita, ị ghaghị ịbụ onye na-eso ụzọ nke maara ezi nchegharị na nrubeisi.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na-arụ ọrụ ebube karịrị ahụmahụ na ikike ndị mmadụ nwere.</a:t>
            </a:r>
            <a:r xmlns:a="http://schemas.openxmlformats.org/drawingml/2006/main">
              <a:rPr altLang="en-US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46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Jesus nwa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bụ ọrụ Pita?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ọkwá nkà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onye na-azụ atụrụ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onye na-akụ azụ̀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onye ọrụ ugbo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onye na-akụ azụ̀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Jisus we si Saimon, Atula egwu: site n'ub͕u a i gānwude madu.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56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Jizọs onye kpọrọ ndị na-eso ụzọ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we chọta Nataniel, si ya, Ayi ahuwo Onye Moses dere ihe bayere Ya n'akwukwọ iwu, onye ndi-amuma de-kwa-ra ihe bayere Ya, Jisus Onye Nazaret, nwa Josef.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kpọrọ Pita, Andru, na onye agbata obi ha bụ́ Filip ka ha bụrụ ndị na-eso ụzọ ya. "Soro m!"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kọwaara Jizọs enyi ya bụ́ Nataniel. "Mesaịa ahụ nke ndị amụma dere n'ime Testament Ochie pụtara."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Mesaya nwere ike isi n'ebe ahụ pụta?" Nataniel jụrụ. Filip kwuru, sị: “Bịa hụ.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Jisus we si Nataniel. “Ị bụ onye Izrel n’ezie, ahụrụ m gị mgbe ị nọ n’okpuru osisi fig tupu Filip akpọọ gị.”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Ihe a juru Nataniel anya, o we nye Jisus otuto, si, Rabai, Gi onwe-gi bu Ọkpara Chineke na eze Israel.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Ozugbo Nataniel chọpụtara nke ahụ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Mesaya ahụ, o nyere Jizọs otuto.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 ghọrọ onye na-eso ụzọ Jizọs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ga-enye Jizọs Onye Nzọpụta anyị otuto, na ibi ndụ nke ndị na-eso ụzọ Jizọs ma na-erubere ya isi.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/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 n'obodo Devid ka amuworo gi Onye-nzọputa; ọ bu Kraist Onye-nwe-ayi.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Dị ka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Jizọs bụ...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na-akpọ ndị mmadụ ka ha bụrụ ndị na-eso ụzọ ka ha dị ka 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Ònye mere ka Jizọs mata Nataniel?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we chọta Nataniel, si ya, Ayi ahuwo Onye Moses dere ihe bayere Ya n'akwukwọ iwu, onye ndi-amuma de-kwa-ra ihe bayere Ya, Jisus Onye Nazaret, nwa Josef.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57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Onye si n’elu ụlọ rịdata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biliri, were ute ya pụọ n’ihu ha niile. Nke a tụrụ mmadụ niile n’anya, ha too Chineke, sị, “Anyị ahụbeghị ụdị ihe a!”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ndị mmadụ nụrụ banyere ọgwụgwọ Jisọs, ndị mmadụ kpọtaara enyi ha ahụ kpọnwụrụ akpọnwụ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Ma, e nwere ọtụtụ mmadụ n’ebe Jizọs nọ. N’ihi ya, ha apụghị isi n’elu ụlọ buga enyi ha ahụ kpọnwụrụ akpọnwụ gakwuru Jizọs.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N’ikpeazụ, ndị kpọtaara enyi ahụ kpọnwụrụ akpọnwụ wabatara n’elu ụlọ ma ziga enyi ya ahụ kpọnwụrụ akpọnwụ ka ọ bịakwute Jizọs.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hụrụ okwukwe ha wee sị. "Agbagharala mmehie gị. Bilie laa n'ụlọ."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N'ụzọ dị ịtụnanya, a gwọrọ onye ahụ kpọnwụrụ akpọnwụ n'oge ahụ. O we bilie je ije, nye Chineke otuto.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Mgbe oge ruru ka Meri mụọ nwa, ọ gawara Betlehem. Mana n'ihi na enweghị ọnụ ụlọ, ọ mụrụ nwa n'ụlọ anụ ụlọ.</a:t>
            </a:r>
            <a:r xmlns:a="http://schemas.openxmlformats.org/drawingml/2006/main">
              <a:rPr lang="i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Ndị enyi onye ahụ kpọnwụrụ akpọnwụ nwere ihe isi ike na nkwarụ, ma ha apụghị ịgakwuru Jizọs. N'ihi na ha nwere okwukwe na Jizọs.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Ànyị nwere okwukwe na Jizọs?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anyị ji okwukwe bịakwute Jizọs, anyị agaghị ada mbà n’agbanyeghị ihe isi ike na ihe mgbochi ndị na-egbochi anyị.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N’ime otú ahụ, anyị ga-enwe ike iwetara Chineke otuto dị ka onye ahụ kpọnwụrụ akpọnwụ.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anaghị ajụ ndị na-abịakwute ya. Ọ na-enyekwa ndị na-abịakwute ya ihe dị ha mkpa.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onye ahụ ahụ́ ya kpọnwụrụ akpọnwụ si na ya pụta?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windo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ọnụ ụzọ ámá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mgbidi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ụlọ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ụlọ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biliri, were ute ya pụọ n’ihu ha niile. Nke a tụrụ mmadụ niile n’anya, ha too Chineke, sị, “Anyị ahụbeghị ụdị ihe a!”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58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Jizọs kpọrọ Matiu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Jizọs si n’ebe ahụ gawa, ọ hụrụ otu nwoke aha ya bụ Matiu ka ọ nọ ọdụ n’ụlọ ndị ọnaụtụ. “Soro m,” ka ọ sịrị ya, Matiu biliri soro 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 nwere otu onye ọnaụtụ aha ya bụ Matiu. Ọ bụ onye ọnaụtụ n’aha Rom nye ndị Izrel.</a:t>
            </a:r>
            <a:r xmlns:a="http://schemas.openxmlformats.org/drawingml/2006/main">
              <a:rPr lang="ig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Matiu bụ onye ọnaụtụ, ya mere o nwere nnukwu ego. Ma ndị Juu kpọrọ ndị ọnaụtụ na-arụrụ Rom ọrụ, bụ́ onye meriri emeri asị.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lere Matiu ka ọ nọ ọdụ n’ụlọ ntu wee sị ya. "Soro m"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 hapụrụ ihe niile ozugbo wee soro Jizọs. Ọ bụ n’ihi na o kelere Jizọs maka ịkpọ 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ọ dị ugbu a, otu olu si n’eluigwe daa ndị ọzụzụ atụrụ na-elekọta atụrụ na Betlehem.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"Achọghị dọkịta maka ndị ahụike, mana ndị ọrịa." Matiu ghọrọ onye na-eso ụzọ Jizọs.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Matiu bụ onye ọnaụtụ nke ndị ya kpọrọ asị. Ma, Jizọs kpọrọ Matiu ma mee ya onye na-eso ụzọ.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bụkwa ndị Chineke. Ma anyị ezughị ka a kpọọ anyị ndị na-eso ụzọ Jizọs.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Otú ọ dị, Jizọs kpọrọ anyị ka anyị mee ndị na-eso ụzọ ya. N’ihi ya, anyị aghaghị irubere ya isi ka anyị wee ruo eruo maka ọkpụkpọ 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kpọrọ ndị a jụrụ ajụ n’ụwa ka ha bụrụ ndị Chineke.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bụ ọrụ Matiu?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onye ọnaụtụ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onye na-akụ azụ̀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onye ọkwá nkà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ụkọchukwu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onye ọnaụtụ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Jizọs si n’ebe ahụ gawa, ọ hụrụ otu nwoke aha ya bụ Matiu ka ọ nọ ọdụ n’ụlọ ndị ọnaụtụ. “Soro m,” ka ọ sịrị ya, Matiu biliri soro 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59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Jizọs họpụtara mmadụ iri na abụọ ahụ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Otu n’ime ụbọchị ndị ahụ, Jizọs pụrụ n’akụkụ ugwu ikpe ekpere, nọrọkwa n’abalị ahụ na-ekpegara Chineke ekpere.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mb͕e ututu ruru, O we kpọ ndi nēso uzọ-Ya ka ha biakute Ya, rọputa madu iri na abua nime ha, ndi Ọ kpọ-kwa-ra ndi-ozi;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 nwere ọtụtụ ndị nụrụ ma soro Jizọs. Ha so Jizọs gaa mụta ihe n’aka Jizọs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Jizọs kpechara ekpere, ọ họpụtara mmadụ iri na abụọ n’ime ha ka ha bụrụ ezigbo ndị na-eso ụzọ ya.</a:t>
            </a:r>
            <a:r xmlns:a="http://schemas.openxmlformats.org/drawingml/2006/main">
              <a:rPr lang="i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 họpụtara ha ka ha na Jizọs biri, ikwusa ozi ọma na ịchụpụ ndị mmụọ ọjọọ.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 otuto dịrị eluigwe, udo dịrị ụwa! Na-aṅụrịnụ ọṅụ, a mụrụ Jizọs.” Ndị mmụọ ozi si n’eluigwe kwuru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Ndị na-eso ụzọ ahụ bụ ndị dị iche iche: ụfọdụ n'ime ha bụ ndị ọkụ azụ, onye ọna ụtụ, onye na-agbanwe agbanwe, ụfọdụ n'ime ha na-ewe iwe ọkụ.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Ma, Jizọs kpere ekpere ka Chineke họrọ ndị na-eso ụzọ ya nke ọma, ọ họpụtakwara ha nke ọma, lekọta ha nke ọma, na-akụziri ha ihe nke ọma.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 bụ ya mere Jizọs ji họrọ ndị na-eso ụzọ ya: 1) ịkụziri ha okwu Chineke, 2) ime ka ha na-ekwusa ozi ọma otú ha mụtara, na 3) ime ka ha na-ekwusa ike nke alaeze Chineke. N’ihi ihe ndị a, Jizọs họọrọ ndị na-eso ụzọ ya.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Anyị bụkwa ndị na-eso ụzọ Jizọs.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Ọrụ anyị bụ otu ọrụ nke ndị na-eso ụzọ Jizọs iri na abụọ.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anyị bie ndụ onye na-eso ụzọ malite tod </a:t>
            </a: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ay.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/>
              <a:t>Ònye bụ Jizọs?</a:t>
            </a:r>
            <a:r xmlns:a="http://schemas.openxmlformats.org/drawingml/2006/main">
              <a:rPr altLang="en-US" lang="i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Jizọs</a:t>
            </a:r>
            <a:r xmlns:a="http://schemas.openxmlformats.org/drawingml/2006/main">
              <a:rPr altLang="en-US" lang="i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bụ…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na-akụziri anyị eziokwu nke eluigwe ka anyị nwee ike ito eto ka ndị na-eso ụzọ Jizọs.</a:t>
            </a:r>
            <a:r xmlns:a="http://schemas.openxmlformats.org/drawingml/2006/main">
              <a:rPr altLang="en-US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Olee ndị na-eso ụzọ Jizọs họpụtara dị ka ndịozi (ndị e zitere)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iri na otu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iri na abuo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iri na anọ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iri na abuo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Otu n’ime ụbọchị ndị ahụ, Jizọs pụrụ n’akụkụ ugwu ikpe ekpere, nọrọkwa n’abalị ahụ na-ekpegara Chineke ekpere.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mb͕e ututu ruru, O we kpọ ndi nēso uzọ-Ya ka ha biakute Ya, rọputa madu iri na abua nime ha, ndi Ọ kpọ-kwa-ra ndi-ozi;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60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Oziọma Jizọs kụziri n’elu ugwu.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mb͕e ọ huru ìgwè madu ahu, Ọ rigoro n'akuku ugwu, nọdu ala. Ndi nēso uzọ-Ya biakutere Ya,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ọ malitere ịkụziri ha na-asị: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“Ngọzi na-adịrị ndị ogbenye n’ime mmụọ, n’ihi na alaeze eluigwe bụ nke 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Jizọs kụziiri ìgwè mmadụ ahụ nọ n’ugwu ahụ otú ha ga-esi na-ebi ndụ dị ka ndị Alaeze Chineke.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“Ngọzi na-adịrị ndị ogbenye n’ime mmụọ, n’ihi na alaeze eluigwe bụ nke 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Dị ka ndị mmụọ ozi ahụ kwuru, a mụrụ Jizọs n'anụmanụ n'anụmanụ.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Ị mụtala iji ezé gị kwụghachi ezé gị, ma a sị m gị nye onye ọ bụla nke kụrụ ntì aka nri aka ekpe. Mgbe ahụ, unu ga-abụ ụmụ Chineke!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Leenụ nnụnụ ndị dị n’ikuku. Nnụnụ anaghị arụ ọrụ ugbo, ma Chineke na-azụ ha niile. Ọ gaghị elekọta gị karịa nnụnụ!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Ozizi Jizọs tụrụ ndị mmadụ n’anya. N'ihi na Jizọs nwere ikike n'adịghị ka ndị nkụzi Bible nkịtị.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gwara anyị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ndụ ndị Chineke dị iche na nke ụwa.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Ọ̀ dị ihe dị iche na ndụ anyị site n’aka ndị na-ekweghị na Jizọs?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anyị leba anya n’onwe anyị ma bie ndụ nke kwesịrị alaeze Chineke.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/>
              <a:t>Ònye bụ Jizọs?</a:t>
            </a:r>
            <a:r xmlns:a="http://schemas.openxmlformats.org/drawingml/2006/main">
              <a:rPr altLang="en-US" lang="i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na-agbanwe anyị ibi ndụ ka ndị nke alaeze Chineke.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/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ndị ogbenye n'ime mmụọ ga-enweta?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nsọpụrụ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alaeze Chineke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alaeze Chineke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mb͕e ọ huru ìgwè madu ahu, Ọ rigoro n'akuku ugwu, nọdu ala. Ndi nēso uzọ-Ya biakutere Ya,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ọ malitere ịkụziri ha na-asị: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“Ngọzi na-adịrị ndị ogbenye n’ime mmụọ, n’ihi na alaeze eluigwe bụ nke 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61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Jizọs mere ka oké ifufe ahụ dajụọ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biliri, baara ifufe nba, si ebili-miri, daa jụụ! Mgbe ahụ, ifufe wee daa, ọ dịkwa jụụ kpamkpam.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na ndị na-eso ụzọ ya banyere n’ụgbọ mmiri iji gafee Ọdọ Mmiri Galili.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Ndị ọzụzụ atụrụ Betlehem bịara ịhụ Ọkpara Chineke nke ga-azọpụta ndị mmadụ. “Jizọs! Ọkpara Chineke! Daalụ maka ịbịa n'ala a!"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anyị na-agafe ọdọ mmiri ahụ, na mberede, oké iwe fere ma oké ifufe bịara.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Ndị na-eso ụzọ Jizọs mechara gwa Jizọs. 'Onye Ozizi, ị chọghị ịma ma mmiri rie anyị!'</a:t>
            </a:r>
            <a:r xmlns:a="http://schemas.openxmlformats.org/drawingml/2006/main">
              <a:rPr lang="i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baara ifufe ahụ mba wee sị ebili mmiri, “Dị jụụ! Dịrị jụụ!” Mgbe ahụ, ifufe wee daa, ọ dịkwa jụụ kpamkpam.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turu ujọ, ha we jua onwe-ha, si, Ònye bu nka? Ọbụna ifufe na ebili mmiri na-erubere ya isi!”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Naanị Chineke nwere ike inye oke osimiri iwu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ifufe.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 bụ ya mere Jizọs ji bụrụ Chineke nke kere na-achị ụwa.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anyị kwenyere na ọ bụghị otu n'ime ọtụtụ chi, kama ọ bụ naanị Chineke Onye Okike nwere ike niile.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aghaghị ịzụlite okwukwe anyị site n’icheta eziokwu 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Jizọs</a:t>
            </a:r>
            <a:r xmlns:a="http://schemas.openxmlformats.org/drawingml/2006/main">
              <a:rPr altLang="en-US" lang="i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bụ..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nwe ihe niile na-eme ma na-achị ihe niile dị n'ụwa 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Jizọs nyere iwu banyere oké osimiri na ifufe?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nọrọ jụụ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gbaa ọsọ gwuo egwu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edemede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mepere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nke gị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nọrọ jụụ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biliri, baara ifufe nba, si ebili-miri, daa jụụ! Mgbe ahụ, ifufe wee daa, ọ dịkwa jụụ kpamkpam.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62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Onye metụrụ m uwe aka?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mb͕e ọ nuru Jisus, ọ biaruru Ya n'azu n'etiti ìgwè madu, metu uwe-Ya aka;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28.N'ihi na ọ siri, Ọ buru na mu onwem metu uwe-ya aka, agāgwọm.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Jisus, Onye-nwe ihe nile,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nwa Chineke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mgbe Jizọs bịara n’ala 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amuru ya n'ulo anu ulo nke di obi umeala.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bụ ndị kwere na Jizọs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umu Chineke.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anyị ga-adị umeala n’obi na ịdị umeala n’obi ka Jizọs.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Ọtụtụ ndị nụrụ banyere Jizọs, ha wee soro Jizọs.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Otù nwanyi we bia n'azu ya metu uwe-Ya aka ka ewe me ka aru di ya ike.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Otu nwanyị nwere ọrịa a na-akpọ ọbara ọgbụgba ruo afọ iri na abụọ. Ọ gbalịrị ọtụtụ ụzọ iji dozie ya, ma e dozighị ya ma mefuola ihe niile o nwere.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'Ònye metụrụ m uwe aka?' Ozugbo ahụ, Jizọs matara na ike ya esiwo n’ebe ọ nọ pụọ. O we bia daa n'ukwu-ya, gwa ya ezi-okwu nile.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Jisus si ya, Nwam nwanyi, okwukwe-gi emewo ka aru di gi ike. Laa n'udo.'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Nwaanyị ahụ nke na-agba ọbara kemgbe afọ iri na abụọ gakwuuru Jizọs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n'okwukwe.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gwọrọ nwaanyị ahụ ma too okwukwe ya n’ihu ndị mmadụ.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Chineke ka na-ahụ okwukwe anyị.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anyị zutere ihe ndị siri ike,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ayi were okwukwe biakute Chineke.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/>
              <a:t>Ònye bụ Jizọs?</a:t>
            </a:r>
            <a:r xmlns:a="http://schemas.openxmlformats.org/drawingml/2006/main">
              <a:rPr altLang="en-US" lang="i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maara ihe mgbu na ihe isi ike anyị ma dozie 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nwaanyị ahụ nke na-arịa ọrịa kemgbe afọ iri na abụọ metụrụ Jizọs aka?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ntutu isi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ụkwụ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uwe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mb͕e ọ nuru Jisus, ọ biaruru Ya n'azu n'etiti ìgwè madu, metu uwe-Ya aka;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ọ chere, "Ọ bụrụ na m metụ uwe ya aka, a ga-agwọ m."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63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Talita kum!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Ị ga-atụrụ ime mụọ nwa nwoke, ị ga-akpọkwa ya Jizọs.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altLang="en-US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/>
              <a:t>Ònye bụ Jizọs?</a:t>
            </a:r>
            <a:r xmlns:a="http://schemas.openxmlformats.org/drawingml/2006/main">
              <a:rPr altLang="en-US" lang="i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bịara n’ụwa n’ịdị umeala n’obi na ịdị umeala n’obi, ma Ọ bụ Eze anyị n’ezie.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jidere ya n'aka wee sị ya, "Talitha koum!" (nke pụtara, "Nwa agbọghọ, ana m asị gị, bilie!").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Otu nwoke aha ya bụ Jeirọs, onye-isi n’ụlọ nzukọ, bịakwutere Jizọs, sị; “Nwa m nwanyị na-anwụ. Nyere m aka."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ha na Jizọs na-ala, otu nwoke gbara ọsọ gaa gwa na nwa ya nwaanyị anwụọla.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ada Jeirọs rutere n’ụlọ, ndị mmadụ nọkwa na-ebe ákwá.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Jisus batara, si ha, Nwatakiri ahu anwughi, kama ọ nāraru ura.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jidere ya n'aka wee sị ya, "Talitha koum!" (nke pụtara, "Nwa agbọghọ, ana m asị gị, bilie!"). Ozugbo nwa agbọghọ ahụ biliri wee gagharịa.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na-achị ọnwụ.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Ọnwụ bụ ihe kacha atụ ndị mmadụ egwu, ma Jizọs meriri 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ga-anwụ otu ụbọchị mee elu mee ala.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ị gaghị atụ egwu ọnwụ.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 bụ n’ihi na ọ bụ Jizọs na-achị ọnwụ.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kweere na Jizọs bụ onye meriri ọnwụ.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na-enye ndụ na Onye na-achị ndụ n’otu mgbe.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Kedu ihe bụ "Talitha koum!" pụtara?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Nwa agbọghọ, rie nri ụtụtụ!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Nwata nwanyi, lakpuo ala!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Nwata nwanyi, bilie!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Nwata nwanyi, buo egwu!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Nwata nwanyi, bilie!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jidere ya n'aka wee sị ya, "Talitha koum!" (nke pụtara, "Nwa agbọghọ, ana m asị gị, bilie!").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altLang="en-US" lang="i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Ajụjụ</a:t>
            </a:r>
            <a:r xmlns:a="http://schemas.openxmlformats.org/drawingml/2006/main">
              <a:rPr altLang="en-US" lang="i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Ebee ka a mụrụ Jizọs?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bụ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ụlọ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obí eze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n'ụlọ anụ ụlọ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ụlọ oriri na ọṅụṅụ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n'ụlọ anụ ụlọ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64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Otu nwoke na-arịa ọrịa na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Jisus we si ya, Bilie, bulie ute-gi, jegharia.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Ozugbo ahụ, a gwọọ nwoke ahụ; o weliri ute ya gawa. Ụbọchị nke ihe a mere bụ ụbọchị izu ike;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 5: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nwere ọdọ mmiri a na-akpọ Betesda na Jeruselem. Ọtụtụ ndị ọrịa gbakọrọ n'ebe ahụ na-echere mkpagharị nke mmiri ahụ.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mọ-ozi nke Jehova nārida na mb͕e ufọdu nime ọdọ-miri ahu, rute miri ahu; onye ọ bula nke buru uzọ, mb͕e nkpali nke miri ahu gasịrị, emere ka aru di ya nma n'ọria ọ bula o nwere.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nwere otu nwoke na-apụghị ịga ije. Mgbe Jizọs hụrụ ya, jụọ nwoke ahụ nọ n'ebe ahụ ruo afọ iri atọ na asatọ. "Ị chọrọ ịdị mma?"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“Nna anyị ukwu, enweghị m onye ga-enyere m aka ịbanye n’ọdọ mmiri ahụ mgbe a na-akpali mmiri. Biko, nyere m aka!” Jisus we si ya, Bilie! Bulie ute gị gawa.”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Dị ka Jizọs kwuru, o weliri ute ya gawa. Ozugbo ahụ, a gwọọ nwoke ahụ nke nọ na-arịa ọrịa afọ iri atọ na asatọ.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Ihe kacha mkpa maka ndị ọrịa na ọdọ mmiri Bethesda bụ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a gwọọ ya.</a:t>
            </a:r>
            <a:r xmlns:a="http://schemas.openxmlformats.org/drawingml/2006/main">
              <a:rPr lang="i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maara ihe dị anyị mkpa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mma ka anyị na-eme.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na-enye anyị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ihe anyị chọrọ.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/>
              <a:t>Ònye bụ Jizọs?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na-agwọ ọrịa niile ma nwee ike ịchị ihe niile.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/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nwoke ahụ na-arịa ọrịa gwara Jizọs ka o mee?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gwọọ ọrịa m, biko!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zọpụta m, biko!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Nye m nri, biko!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Nyere m aka ịbanye n'ime ọdọ mmiri mgbe mmiri na-akpali, biko!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Nyere m aka ịbanye n'ime ọdọ mmiri mgbe mmiri na-akpali, biko!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/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 n'obodo Devid ka amuworo gi Onye-nzọputa; ọ bu Kraist Onye-nwe-ayi.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Dị ka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Jisus we si ya, Bilie, bulie ute-gi, jegharia.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Ozugbo ahụ, a gwọọ nwoke ahụ; o weliri ute ya gawa. Ụbọchị nke ihe a mere bụ ụbọchị izu ike;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 5: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65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Jizọs onye nyere puku mmadụ ise nri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Jisus we were ob͕e achicha ahu, nye ekele, kesa kwa ndi nānọdu ala dika ihe ha chọrọ. O mekwara otú ahụ azụ̀ ahụ.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Ihe karịrị puku mmadụ ise gbakọtara ige ozizi Jizọs.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ọ bụ oge nri ehihie. Agu nāgu onye ọ bula, ma ha enweghi ihe-oriri, ihe ha nwere bu azù abua na ob͕e achicha ise.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werekwa achịcha na azụ̀ ahụ nye ekele, kesakwara ndị nọ ọdụ otú ha chọrọ.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Ma, ihe ịtụnanya mere! Mmadụ 5,000 ahụ ejuwo afọ!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we chikọta ha, were iberibe ob͕e achicha barley ise ahu fọduru, kpoju nkata iri na abua.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Maka anyị ọ nweghị ụzọ isi mee ka ihe karịrị mmadụ 5,000 juputara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 na ogbe achịcha ise na azụ̀ abụọ.</a:t>
            </a:r>
            <a:r xmlns:a="http://schemas.openxmlformats.org/drawingml/2006/main">
              <a:rPr lang="i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Jizọs, bụ́ Ọkpara Chineke, so ha rụọ ọrụ ebube.</a:t>
            </a:r>
            <a:r xmlns:a="http://schemas.openxmlformats.org/drawingml/2006/main">
              <a:rPr lang="i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 dị mkpa na anyị na Jizọs mgbe niile karịa na anyị nwere ihe ọ bụla ukwuu ma ọ bụ na anyị nwere.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/>
              <a:t>Ònye bụ Jizọs?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nwere ike inye anyị nri n’ụba.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47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Ezi ụbọchị ọmụmụ Jizọs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Ihe oriri ole fọdụrụ mgbe Jizọs riri mmadụ 5,000 nri?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nkata 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nkata iri na otu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nkata iri na abụọ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nkata iri na atọ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nkata iri na abụọ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Jisus we were ob͕e achicha ahu, nye ekele, kesa kwa ndi nānọdu ala dika ihe ha chọrọ. O mekwara otú ahụ azụ̀ ahụ.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66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Jizọs na-eje ije n’elu mmiri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Mgbe ha kwọchara ụgbọ ahụ maịl atọ ma ọ bụ atọ na ọkara, ha hụrụ Jizọs ka ọ na-abịakwute ụgbọ mmiri ka ọ na-eje ije n’elu mmiri; ha we tua egwu.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Ma Ọ siri ha, Ọ bu Mu onwem; unu atula egwu.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Jizọs nọ na-ekpe ekpere n’elu ugwu naanị ya, ndị na-eso ụzọ ya nọ na-akwọ ụgbọ ahụ gawa n’ofe osimiri ahụ.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N'ikpeazụ, ọchịchịrị gbara, ifufe na mmiri ahụ wee sie ike ma sie ike.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“Lee ebe ahụ! otu onye na-eje ije n'elu mmiri! "Ụjọ tụrụ ha. Otu n’ime ha tiri mkpu, sị: “Otu onye na-eje ije n’elu mmiri!”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"Ọ bụ m: atụla egwu!" Ọ bụ Jizọs na-eje ije n’elu mmiri.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Nke a tụrụ ha n’anya. Ha nabatara Jizọs n’ụgbọ mmiri ahụ. Ha chere, sị, “Jizọs aghaghị ịbụ Ọkpara Chineke!”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Ije ije n'elu mmiri bụ ihe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 dịghị onye pụrụ ime.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Jizọs jere ije n’elu mmiri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ịchọta ndị na-eso ụzọ ya.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N'ihi na Jizọs bụ nwoke pụrụ iche,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nwa Chineke.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kwesịrị ikwere n'ezie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Jizọs bụ Ọkpara Chineke.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altLang="en-US" lang="i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Mgbe ha rutere n’ụlọ, ha hụrụ nwatakịrị ahụ na nne ya Meri, ha kpọọrọ ya isiala. Ha wee meghee akụ ha nye ya onyinye ọlaedo na ihe nsure ọkụ na-esi ísì ụtọ na myrrh.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na-abịakwute anyị ka o nyere anyị aka ma zọpụta anyị n’agbanyeghị ihe mgbochi ọ bụla anyị nwere.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Olee otú Jizọs si bịakwute ndị na-eso ụzọ ya n'etiti ọdọ mmiri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na-efe n'elu mmiri..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ịbanye n'ụgbọ mmiri dị ọsọ ọsọ…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igwu mmiri..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ije n'elu mmiri..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ije n'elu mmiri..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Mgbe ha kwọchara ụgbọ ahụ maịl atọ ma ọ bụ atọ na ọkara, ha hụrụ Jizọs ka ọ na-abịakwute ụgbọ mmiri ka ọ na-eje ije n’elu mmiri; ha we tua egwu.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Ma Ọ siri ha, Ọ bu Mu onwem; unu atula egwu.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67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Nkwupụta nke Pita banyere Kraịst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Saimon Pita zara, si, Gi onwe-gi bu Kraist ahu, Ọkpara nke Chineke di ndu.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Otu ụbọchị, Jizọs jụrụ ndị na-eso ụzọ ya, “Ònye ka ndị mmadụ na-asị na Nwa nke mmadụ bụ?”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zara, si, Ufọdu nāsi Jọn Baptist; ndị ọzọ na-asị Ịlaịja; na otu n’ime ndị amụma.”</a:t>
            </a:r>
            <a:r xmlns:a="http://schemas.openxmlformats.org/drawingml/2006/main">
              <a:rPr lang="i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"Ma gịnị banyere gị?" ọ jụrụ. "Ònye ka ị sị na m bụ?"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Saimon Pita zara, si, Gi onwe-gi bu Kraist ahu, Ọkpara nke Chineke di ndu.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Jizọs ji oké ọṅụ kwuo. "I kwuziri maka nkwupụta gị! N'elu nkume a ka m ga-ewu ụlọ ụka m!"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a mụrụ Jizọs, otu kpakpando pụtara n’ihu ndị dọkịta nọ n’ebe ọwụwa anyanwụ.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Pita maara kpọmkwem onye Jizọs bụ, o kwupụtakwara kpọmkwem banyere Jizọs.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mgbe Jizọs nụchara ihe a, o toro Pita maka nkwuputa ya ziri ezi.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Ònye ka anyị chere na Jizọs bụ?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Anyị aghaghị ịmara Jizọs kpọmkwem dị ka Bible na-ekwu, na anyị aghaghị ikwupụta banyere Jizọs kpọmkwem dị ka Bible na-ekwu.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na-ewu ụlọ ụka ya n'ezi nkwupụta nke okwukwe.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Ònye ka Pita kwuru na Jizọs bụ?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Kraịst ahụ, Ọkpara Chineke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Ịlaịja dị ike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 Onye Na-eme Baptizim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Jeremaya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Kraịst ahụ, Ọkpara Chineke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Saimon Pita zara, si, Gi onwe-gi bu Kraist ahu, Ọkpara nke Chineke di ndu.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68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Akụkọ nke nwoke Ọgaranya nzuzu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Ma Chineke siri ya, Onye-nzuzu, n'abali a ka agāchọ ndu-gi n'aka-gi: ònye gēnweta kwa ihe i doziri onwe-gi?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sịrị: “O nweghị ihe jikọrọ ndụ mmadụ na ihe o nwere.”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gwakwara anyị otu akụkọ.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 bụ maka ọgaranya nzuzu.</a:t>
            </a:r>
            <a:r xmlns:a="http://schemas.openxmlformats.org/drawingml/2006/main">
              <a:rPr lang="i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Ọgaranya ahụ nwere obi ụtọ ịrụ nnukwu ụlọ nkwakọba ihe maka akụ na ụba ya na ọka. "Anakọtara m ọtụtụ nri n'ụlọ nkwakọba ihe, mkpụrụ obi m, nwee obi ụtọ ugbu 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Chineke gwaziri ọgaranya ahụ.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"Ị bụ onye nzuzu! Ọ bụrụ na m ewere ndụ gị taa, ihe onwunwe gị niile ga-abụ?"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 na-ahụ kpakpando a mgbe a mụrụ eze! Ka anyị soro kpakpando!” Ndị dọkịta malitere iso kpakpando ahụ.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Jisus kwubìri okwu, si,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“Edozila gị akụ̀, kama maka Chineke, gbalịsie ike inyere ndị nọ ná mkpa aka.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Kedu ihe eji ego gị mee?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 na-eji ya naanị ka afọ ju naanị gị?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Ekwesịrị iji ego mee ihe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maka otuto nke Chineke.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Anyị bụ ndị nke alaeze Chineke. Ya mere, ọ dị mkpa ka anyị jiri ego nke anyị nyere ndị nọ ná mkpa aka.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/>
              <a:t>Ònye bụ Jizọs?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nwe ndụ niile, na akụ niile.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ọgaranya ahụ nzuzu mere mkpụrụ obi ya?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nyeere ndị ogbenye aka.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fere Chineke.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kwusara ozi-ọma.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 kwakọbara ọtụtụ akụ.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Ọ kwakọbara ọtụtụ akụ.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Ma Chineke siri ya, Onye-nzuzu, n'abali a ka agāchọ ndu-gi n'aka-gi: ònye gēnweta kwa ihe i doziri onwe-gi?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69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Na-achọ Atụrụ furu efu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Asim unu, na otú a ka ọṅù gādi kwa n'elu-igwe n'ihi otù onye-nmehie nke cheghariri, kari n'aru ndi ezi omume iri itoolu na iteghete ndi nādighi nkpa icheghari.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Otu ụbọchị, otu atụrụ hapụrụ naanị ya, e kewapụrụ ya na atụrụ ndị enyi 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Onye ọzụzụ atụrụ ahụ gụrụ atụrụ wee hụ na otu n’ime narị otu narị ahụ efuola!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Onye ọzụzụ atụrụ ahụ hapụrụ atụrụ iri itoolu na itoolu ma gaa chọọ nke furu efu.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Kpakpando ahụ kwụsịrị n'elu ụlọ anụ ụlọ nke Betlehem. Baịbụl buru amụma na a mụrụ Jizọs na Betlehem.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N’ikpeazụ, onye ọzụzụ atụrụ ahụ chọtara atụrụ ahụ furu efu.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Onye ọzụzụ atụrụ ahụ ya na atụrụ lọta n’ihi ọṅụ wee mee oriri dị ukwuu.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Jisus kwubìri okwu, si,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“Dị ka obi dị onye ọzụzụ atụrụ ụtọ ịhụ atụrụ furu efu.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 dị Chineke mma na nchegharị nke otu onye mmehie.”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Onye ọzụzụ atụrụ ahụ aghaghị ịchụ ọtụtụ àjà iji chọta atụrụ furu efu.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ji ndụ ya chụọ àjà iji zọpụta anyị.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Anyị aghaghị ikele Jizọs maka ịzọpụta anyị dị ka atụrụ furu efu.</a:t>
            </a:r>
            <a:r xmlns:a="http://schemas.openxmlformats.org/drawingml/2006/main">
              <a:rPr lang="i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/>
              <a:t>Ònye bụ Jizọs?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rgbClr val="0070c0"/>
                </a:solidFill>
              </a:rPr>
              <a:t>Jizọs</a:t>
            </a:r>
            <a:r xmlns:a="http://schemas.openxmlformats.org/drawingml/2006/main">
              <a:rPr lang="ig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ig" altLang="ko-KR" sz="3600">
                <a:solidFill>
                  <a:srgbClr val="0070c0"/>
                </a:solidFill>
              </a:rPr>
              <a:t>bụ..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na-enwe mmasị na nchegharị anyị site na mmehie.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/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onye ọzụzụ atụrụ ahụ na-emeghị ka ọ na-achọ atụrụ furu efu?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 hapụrụ atụrụ iri itoolu na itoolu ka ọ chọọ nke ahụ furu efu.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Obi dị ya ụtọ ịhụ nke ahụ furu efu.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 zụtara atụrụ ọhụrụ.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 kpọrọ ndị mmadụ maka oriri.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Ọ zụtara atụrụ ọhụrụ.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Asim unu, na otú a ka ọṅù gādi kwa n'elu-igwe n'ihi otù onye-nmehie nke cheghariri, kari n'aru ndi ezi omume iri itoolu na iteghete ndi nādighi nkpa icheghari.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70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Akụkọ banyere ezigbo onye Sameria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/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"Ònye n'ime mmadụ atọ a ka i chere bụ onye agbata obi nwoke ahụ dabara n'aka ndị ohi?"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Ọkachamara n'iwu zara, si, Onye mere Ya ebere. Jisus si ya, Je, me kwa otú a.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otu nwoke nọ naanị ya na-aga, ọ zutere ndị na-apụnara mmadụ ihe. Ha we yipu ya uwe-ya, tie ya ihe, pua, rapu ya n'ọnwu.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ahụ, otu onye ụkọchukwu hụrụ ya n'ụzọ, ọ gafere n'akụkụ nke ọzọ. Otú ahụ ka onye Livaị mere.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Meri, Josef, na nwa ọhụrụ bụ́ Jizọs, bụ́ onye bịara n’ụwa dị ka eze, nọ n’ime ụlọ anụ ụlọ Betlehem.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Nke atọ, otu onye Sameria hụrụ ya. Ndị Sameria bụ ndị na-amasịghị ndị Juu.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Ma, onye Sameria ahụ nwere ọmịiko n’ebe ọ nọ, n’ihi ya mesoo ya ma lekọta ya nke ọma.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Jizọs kwuru, sị: “Ndị Chineke, mgbe ọ bụla, aghaghị ịbụ ezi ndị agbata obi na-enyere ndị nọ ná mkpa aka.”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/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Ndị nchụàjà na ndị Livaị yiri ka hà nọ Chineke nso n'elu, ma ha ahụghị onye ọzọ n'anya.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Onye Sameria ahụ, n’elu elu, o yighị ka ya na Chineke adịghị nso, kama ọ bụ ezi onye agbata obi nke dị njikere ịhụ ndị ọzọ n’anya.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kwesịkwara ịbụ ndị na-enyere ndị agbata obi anyị nọ ná mkpa aka ma ọ bụrụ na anyị na Chineke dị ná mma.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/>
              <a:t>Ònye bụ Jizọs?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Anyị bụ ndị a na-amanye ịnwụ n’ihi mmehie anyị, dị nnọọ ka ndị e zuru ohi.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Jizọs bụ onye zọpụtara anyị n’ọnọdụ ọjọọ 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/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onye nchụàjà na onye Livaị mere mgbe ha hụrụ otu nwoke e zuru ohi?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kpere ya ekpere.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Onye ahụ gwọọ ọnyá 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kpọọrọ ya gaa ụlọ ọgwụ.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gafere ya n'akụkụ nke ọzọ.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Ha gafere ya n'akụkụ nke ọzọ.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/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"Ònye n'ime mmadụ atọ a ka i chere bụ onye agbata obi nwoke ahụ dabara n'aka ndị ohi?"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/>
              <a:t>Ọkachamara n'iwu zara, si, Onye mere Ya ebere. Jisus si ya, Je, me kwa otú a.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71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Meri na Mata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/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4000"/>
              <a:t>ma naanị otu ihe dị mkpa. Meri ahọrọwo ihe ka mma, a gaghịkwa anapụ ya ya.”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Ẹma ẹkot Jesus edi ufọk Mary ye Martha.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Ndị dọkịta si n’Ebe Ọwụwa Anyanwụ nyere Jizọs ọlaedo, ihe nsure ọkụ na-esi ísì ụtọ, na myrrh ha kwadebere dị ka onyinye. "I meela Jizọs maka ịbịa n'ala a!"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Mgbe Mata nọ na-arụ ọrụ, Meri gere Jizọs ntị nke ọma.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“Apụghị m ikweta na Meri kwere ka m rụọ ọrụ nanị m mgbe m ji nnọọ ọrụ n’aka,” ka Mata chere.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N’ikpeazụ, Mata mere mkpesa nye Jizọs. "Jizọs, biko hapụ Meri ka ọ laa, enwere m ọrụ karịrị nke m ga-arụ naanị 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Jisọs sịrị, “Emela ihe karịrị akarị. Meri na-enwe mmasị ige ntị, ya mere ọ ga-anọgide na-ege ntị.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Mata chere na o kwesịghị ekwesị ka Meri gee Jizọs ntị mgbe ha nwere ọtụtụ ihe ha ga-eme.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Jizọs kụziiri ha na ige Jizọs ntị dị oké ọnụ ahịa karịa ihe ọ bụla ọzọ.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Oge ige ntị na ịmụ Baịbụl bụ oge kacha oké ọnụ ahịa nye anyị.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ekwesịghị ịnapụ anyị oge ige ntị na ịmụta ihe na Baịbụl.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3200"/>
              <a:t>Ònye bụ Jizọs?</a:t>
            </a:r>
            <a:r xmlns:a="http://schemas.openxmlformats.org/drawingml/2006/main">
              <a:rPr lang="i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hụrụ ndị na-anụ okwu Chineke n'anya.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/>
              <a:t>Ajuju nke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Meri mere mgbe Mata nọ na-arụ ọrụ nke ukwuu?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kpere ekpere.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gere ntị n’ihe Jizọs kwuru.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 na-ehi ụra.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nyeere Mata aka nke ukwuu.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g" altLang="ko-KR" sz="2800">
                <a:solidFill>
                  <a:srgbClr val="ff0000"/>
                </a:solidFill>
              </a:rPr>
              <a:t>O gere ntị n’ihe Jizọs kwuru.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000"/>
              <a:t>Okwu taa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4000"/>
              <a:t>ma naanị otu ihe dị mkpa. Meri ahọrọwo ihe ka mma, a gaghịkwa anapụ ya ya.”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nwere otu nwa agbọghọ na-amaghị nwoke aha ya bụ Meri bi na Galili, Izrel. O kwere otu nwa okorobịa aha ya bụ Josef nkwa ọlụlụ.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/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Ndị dọkịta bịara ife Jizọs, bụ́ Eze, ọbụna n’ebe dị anya n’Izrel.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eze ndị mmadụ n’ezie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n'ụwa niile.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bụkwa eze 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aghaghị ibi ndụ nke ife na iso Jizọs, bụ́ Eze mgbe nile.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/>
              <a:t>Ònye bụ Jizọs?</a:t>
            </a:r>
            <a:r xmlns:a="http://schemas.openxmlformats.org/drawingml/2006/main">
              <a:rPr altLang="en-US" lang="i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kwesịrị ka anyị na-efe ya.</a:t>
            </a:r>
            <a:r xmlns:a="http://schemas.openxmlformats.org/drawingml/2006/main">
              <a:rPr altLang="en-US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altLang="en-US" lang="i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Ajụjụ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Kedu nke Jizọs na-enwetaghị dị ka onyinye ụbọchị ọmụmụ?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ọla edo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ihe nsure ọkụ na-esi ísì ụtọ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myrrh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Kọmputa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Kọmputa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altLang="en-US" lang="i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Mgbe ha rutere n’ụlọ, ha hụrụ nwatakịrị ahụ na nne ya Meri, ha kpọọrọ ya isiala. Ha wee meghee akụ ha nye ya onyinye ọlaedo na ihe nsure ọkụ na-esi ísì ụtọ na myrrh.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Mba.</a:t>
            </a:r>
            <a:r xmlns:a="http://schemas.openxmlformats.org/drawingml/2006/main">
              <a:rPr lang="i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Nwa ọhụrụ bụ́ Jizọs gbagara Ijipt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mb͕e ha lasiri, mọ-ozi nke Jehova mere ka ọ hu Josef anya na nrọ. Ọ si, Bilie, kuru nwata ahu na nne-ya, b͕alaga n'Ijipt: nọdu n'ebe ahu rue mb͕e m'siri gi: n'ihi na Herod nāchọ nwata ahu ka o nwua.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Herọd, bụ́ eze Izrel, nụrụ akụkọ banyere ọmụmụ Jizọs site n’aka ndị Magị, kpara nkata igbu Jizọs.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Otú ọ dị, Chineke, bụ́ onye maara izu nzuzo nile nke Herọd, kwuru ná nrọ na ndị Magus kwesịrị isi n’ebe Herọd nọ pụọ.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N̄ko, Joseph ebe Mary okop nte angel ọdọhọde ke ndap ete: “Ẹfehe ẹka Egypt. Herọd gaje igbu Jizọs.”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Josef nụrụ nke ahụ, ọ kpọọrọ Meri na nwa ọhụrụ ahụ bụ́ Jizọs si n’ebe Herọd nọ gbaga Ijipt.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Otu ụbọchị, otu mmụọ ozi pụtara n’ihu Meri. “Ekele, unu ndị e mere amara nke ukwuu! Jehova nọnyeere gị.”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ọ dị ugbu a, Herọd, bụ́ onye maara na ndị Magi ghọgburu ya, nyere iwu ka e gbuo ụmụ ọhụrụ Betlehem. Jesus ekenyene ndidụn̄ ke Egypt tutu Herod akpa.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Ndị ọzụzụ atụrụ na ndị mmụọ nsọ matara onye Jizọs bụ.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Otú ọ dị, Herọd, bụ́ eze, amataghị Jizọs. Ọzọkwa, n’ihi anyaukwu ya, o mere mmehie dị oké njọ iji nwaa igbu Jizọs.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nwere ọtụtụ ndị n’ụwa na-ajụ ịnụ banyere Jizọs.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 bụ mmehie dị oké njọ.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/>
              <a:t>Ònye bụ Jizọs?</a:t>
            </a:r>
            <a:r xmlns:a="http://schemas.openxmlformats.org/drawingml/2006/main">
              <a:rPr altLang="en-US" lang="i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na-apụghị ịnwa anwa ịkwụsị site n’ike mmadụ.</a:t>
            </a:r>
            <a:r xmlns:a="http://schemas.openxmlformats.org/drawingml/2006/main">
              <a:rPr altLang="en-US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Ebee ka Jizọs si gbanarị Herọd?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America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Mba ndị dị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Egypt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mb͕e ha lasiri, mọ-ozi nke Jehova mere ka ọ hu Josef anya na nrọ. Ọ si, Bilie, kuru nwata ahu na nne-ya, b͕alaga n'Ijipt: nọdu n'ebe ahu rue mb͕e m'siri gi: n'ihi na Herod nāchọ nwata ahu ka o nwua.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49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Nwata Jizọs nọ n’ụlọ nsọ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"Gịnị mere i ji na-achọ m?" ọ jụrụ. "Ị maghị na m ga-anọrịrị n'ụlọ Nna m?"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N’oge Ememe Ngabiga, mgbe Jizọs dị afọ iri na abụọ, ya na ndị mụrụ ya bịara n’ụlọ nsọ dị na Jeruselem.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Josef na Meri si n’ụlọ nsọ dị na Jeruselem na-ala, ha ahụghị Jizọs.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Josef na Meri laghachiri n’ụlọ nsọ dị na Jeruselem ka ha chọta Jizọs.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Meri, ị ga-amụ nwa nwoke, ị ga-akpọkwa ya aha Jizọs. Akụkọ a tụrụ ya egwu.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Ọ̀ bụ na unu amaghị na m nọ n'ụlọ nna m?” Jizọs na ndị na-akụzi Baịbụl nọ n'ụlọ nsọ na-akparịta ụka. Amamihe Jizọs nwere tụrụ ha niile n'anya.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Kemgbe ahụ, nwa okoro ahụ bụ́ Jizọs amụbaala n’ebe Chineke na ndị mmadụ nọ ka amamihe na ịdị elu ya na-eto.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Nwa okoro ahụ bụ́ Jizọs ma na ya bụ Ọkpara Chineke site n’oge ọ bụ nwata. Ma jiri ezi obi kwadoo maka ndụ dịka Onye Nzọpụta.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N'agbanyeghị na anyị bụ nwata,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ga-echeta nke ọma na anyị bụ ụmụ Chineke.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N’ihi ya, anyị kwesịrị igosi Chineke na ndị mmadụ na anyị na-ebi dị ka ụmụ Chineke.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Ọkpara Chineke, ma o setịpụrụ ihe nlereanya nke ịdị umeala n'obi na nrubeisi nye nne na nna anụ ahụ́.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Ebee ka Jizọs furu efu nọ?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n'ime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nke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ụlọ mposi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n'obí eze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n'ime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nke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n'ụlọ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n'ime temple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"Gịnị mere i ji na-achọ m?" ọ jụrụ. "Ị maghị na m ga-anọrịrị n'ụlọ Nna m?"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50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Baptizim nke Jizọs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olu nke onye nākpọ n'ọzara, si, Dozienu uzọ Jehova, menu-kwa-nu Ya okporo-uzọ ziri ezi.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Jọn we bia, nēme baptism n'ọhia, nēkwusa baptism nke nchèghari ka ewe b͕aghara nmehie.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Jizọs dị afọ iri atọ, otu nwoke na-amaghị nwoke pụtara n’ala ịkpa, yi uwe kamel na-erikwa ụkpara na mmanụ aṅụ ọhịa.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Aha ya bụ Jọn Onye Na-eme Baptizim. Ọ kpọkuru ndị mmadụ ka ha chegharịa na ka e mee ha baptizim n’ihi na Onye-nzọpụta ga-abịa.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Ma, o rubere isi n’ozi Chineke. Mu onwem bu orù Jehova. Ka ọ dị m ka i kwuru.”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'Abịara m ebe a ịkwado onye ga-eso m n'azụ!'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 Onye Na-eme Baptizim nọ na-akwadebe ụzọ Jizọs.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bịakwara ka Jọn Onye Na-eme Baptizim mee ya baptizim.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“Lee! Nwa-atụrụ Chineke, onye na-ebupụ mmehie nke ụwa!” Jọn Onye Na-eme Baptizim kpọpụtara Jizọs n’olu dara ụda.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Jọn mere Jizọs baptizim, otu olu si n’eluigwe daa, mmụọ nsọ na-agbadakwa n’isi ya dị ka nduru, sị: “Ị bụ Ọkpara m, onye m hụrụ n’anya; obi dị m ụtọ na gị.”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Jọn Onye Na-eme Baptizim ebulighị onwe ya elu.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tinyere ndụ ya n'iwebata Jizọs kpam kpam.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Onye ka m na-ebi?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Dị ka Jọn Baptist, anyị kwesịrị ibi ndụ na-ebuli ma na-ewebata Jizọs kama ịnya isi na ibuli m elu.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/>
              <a:t>Ònye bụ Jizọs?</a:t>
            </a:r>
            <a:r xmlns:a="http://schemas.openxmlformats.org/drawingml/2006/main">
              <a:rPr altLang="en-US" lang="i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naanị otu nwa Chineke.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si n'eluigwe bịa mgbe e mere Jizọs baptizim 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Mmụọ Nsọ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enyi nnụnụ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nza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Mmụọ Nsọ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olu nke onye nākpọ n'ọzara, si, Dozienu uzọ Jehova, menu-kwa-nu Ya okporo-uzọ ziri ezi.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Jọn we bia, nēme baptism n'ọhia, nēkwusa baptism nke nchèghari ka ewe b͕aghara nmehie.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51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Setan nwara Jizọs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Jisus we si ya, Si n'ebe m'nọ pua, Setan!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Jizọs buchara ọnụ ma kpee ekpere ụbọchị iri anọ, Setan pụtara wee nwaa Jizọs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g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 mere, ọ bụ ezie na ọ bụ nwa agbọghọ na-amaghị nwoke, ọ tụrụ ime. Aha nwatakịrị a bụ Jizọs. Ọ bụ Ọkpara Chineke ga-azọpụta mmadụ niile ná mmehie ha n’ọdịnihu.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"Agụụ ọ na-agụ gị? Jiri nkume a mee achịcha osikapa ma rie ya!” Setan mere ule mbụ ahụ. Ma Jizọs ji okwu Chineke merie ule ahụ.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“Mgbe ahụ, si ebe a malie! Ọ bụrụ na ị bụ Ọkpara Chineke, ị gaghị anwụ.” Setan nwara Jizọs ule ugboro abụọ n’elu ụlọ nsọ ahụ.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N’oge a, o kpọrọ Jizọs gaa n’otu ugwu dị nnọọ elu ma gosi Jizọs alaeze niile nke ụwa wee sị: “Ọ bụrụ na ị kpọọ isiala nye m, m ga-enye gị ihe a niile!” Ma Jizọs ji Okwu Chineke jụ ule nke atọ.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N’ikpeazụ, Jizọs meriri ọnwụnwa Setan niile. Chineke nwere obi ụtọ na Jizọs onye meriri ọnwụnwa niile.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Ọkpara Chineke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dị ka anyị onwe anyị, Setan nwara 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site n’Okwu Chineke, Jizọs meriri ọnwụnwa Setan.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Setan ka na-anwa anyị.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Agbanyeghị, dị ka Jizọs, anyị nwere ike iji okwu Chineke merie ọnwụnwa Setan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onye na-enyere anyị aka imeri ọnwụnwa ndị na-abịara anyị. Ọ bụkwa ya na-aghọta nsogbu niile anyị na-enwe ma na-enyere anyị aka imeri 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Olee ule Setan nwara Jizọs?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abụọ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atọ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Jisus we si ya, Si n'ebe m'nọ pua, Setan!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52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Mmiri</a:t>
            </a:r>
            <a:r xmlns:a="http://schemas.openxmlformats.org/drawingml/2006/main">
              <a:rPr lang="ig" altLang="en-US" sz="4400"/>
              <a:t> </a:t>
            </a:r>
            <a:r xmlns:a="http://schemas.openxmlformats.org/drawingml/2006/main">
              <a:rPr lang="ig" altLang="ko-KR" sz="4400"/>
              <a:t>Tụgharịrị ghọọ mmanya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Nka bu ihe-iriba-ama-Ya mbu nke Jisus mere na Kena nke Galili. O si otú a kpughee ebube ya, ndị na-eso ụzọ ya nwekwara okwukwe na 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Meri tụrụ egwu ịmụ nwa n’agbanyeghị na ọ lụbeghị 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Otú ọ dị, ọ natara ma rube isi n’okwu Chineke site n’okwukwe.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nwere ike na-atụ egwu mgbe anyị kwenyere ma rubere isi n'Okwu Chineke. Mana dị ka nkwupụta Meri, anyị ga-ekwupụtarịrị na “Ka ọ dịrị m dịka i kwuworo.”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 mere agbamakwụkwọ na Kena nke Galili. A kpọkwara Jizọs na ndị na-eso ụzọ ya òkù ịbịa agbamakwụkwọ ahụ.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enwere nsogbu. Mmanya ahụ agwụla. Enweghị mmanya, ị gaghị enwe oriri.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Jizọs gwara ndị na-ejere ya ozi ka ha wụsa mmiri n’ite ahụ. Ndị ohu ahụ mere ihe ha rịọrọ.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Mgbe nke ahụ gasịrị, a na-ewere mmiri dị n'ime ite ahụ ka ọ nụrụ ụtọ. Mmiri dị n'ime ite ahụ ghọrọ mmanya tọrọ nnọọ ụtọ.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Ndị ọbịa nụrụ mmanya ahụ wee tụrụ ha n'anya. E nyere ha mmanya na-atọ ụtọ karịa nke mbụ, n'ihi ọrụ ebube Jizọs mere, oriri ahụ pụrụ ịbụ ihe na-akpali akpali karị.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N'oge Jizọs, mmanya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bụ nnọọ ihe dị mkpa na oriri.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Jizọs mere mmiri ka ọ bụrụ mmanya ma nye ihe ndị dị mkpa maka oriri ahụ.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Maka anyị, Jizọs bụ ihe dị mkpa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dika mmanya n'oriri.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Anyi aghaghi icheta amara nke Jisos onye nyere anyi onwe 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/>
              <a:t>WHO</a:t>
            </a:r>
            <a:r xmlns:a="http://schemas.openxmlformats.org/drawingml/2006/main">
              <a:rPr altLang="en-US" lang="ig" sz="3200"/>
              <a:t> </a:t>
            </a:r>
            <a:r xmlns:a="http://schemas.openxmlformats.org/drawingml/2006/main">
              <a:rPr altLang="ko-KR" lang="ig" sz="3200"/>
              <a:t>bụ</a:t>
            </a:r>
            <a:r xmlns:a="http://schemas.openxmlformats.org/drawingml/2006/main">
              <a:rPr altLang="en-US" lang="ig" sz="3200"/>
              <a:t> </a:t>
            </a:r>
            <a:r xmlns:a="http://schemas.openxmlformats.org/drawingml/2006/main">
              <a:rPr altLang="ko-KR" lang="ig" sz="3200"/>
              <a:t>Jizọs?</a:t>
            </a:r>
            <a:r xmlns:a="http://schemas.openxmlformats.org/drawingml/2006/main">
              <a:rPr altLang="en-US" lang="i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bụ ọṅụ anyị, dị ka mmanya nke oriri.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Ajuju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ka Jizọs mere ka mmiri ghọọ?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mmiri ara ehi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ihe ọṅụṅụ oroma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achịcha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mmanya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mmanya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Nka bu ihe-iriba-ama-Ya mbu nke Jisus mere na Kena nke Galili. O si otú a kpughee ebube ya, ndị na-eso ụzọ ya nwekwara okwukwe na 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Nke 53 Okwu Chineke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g" altLang="ko-KR" sz="4400"/>
              <a:t>Nikọdimọs bịakwutere Jizọs n’abalị.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g" sz="3200">
                <a:solidFill>
                  <a:srgbClr val="FF0000"/>
                </a:solidFill>
              </a:rPr>
              <a:t>Ònye bụ Jizọs?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g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 bịara n’ụwa dị ka Onye Nzọpụta anyị.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Jisus zara, si, N'ezie asim unu, Ọ dighi onye ọ bula puru ibà n'ala-eze Chineke, ọ buru na amughi ya site na miri na Mọ Nsọ.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nwere otu nwoke aha ya bụ Nikọdimọs bụ́ onye ozizi Izrel.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bịara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Jizọs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juo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abalị.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"Olee otu m ga-esi banye n'alaeze Chineke?"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"Ọ bụrụ na a mụọghị gị ọzọ, ị pụghị ịbanye n'alaeze Chineke." Jisus zara.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Ọ ghọtaghị na a ga-amụ ya ọzọ. M'gālaghachi n'afọ nnem, puta kwa ọzọ?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“A ghaghị ịmụkwa mmụọ, ọ bụghị ahụ́. "Enwere ike iji mmiri na Mmụọ Nsọ mụọ mmadụ ọzọ." Jisus zara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"Ị ghaghị ikwere na m wee zọpụta gị." Jizọs gwara Nikọdimọs ihe bụ́ isi nke ịmụ mmadụ ọzọ.</a:t>
            </a:r>
            <a:r xmlns:a="http://schemas.openxmlformats.org/drawingml/2006/main">
              <a:rPr lang="i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Nke taa</a:t>
            </a:r>
            <a:r xmlns:a="http://schemas.openxmlformats.org/drawingml/2006/main">
              <a:rPr altLang="en-US" lang="i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Ihe omumu</a:t>
            </a:r>
            <a:r xmlns:a="http://schemas.openxmlformats.org/drawingml/2006/main">
              <a:rPr altLang="en-US" lang="i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Ọ bụrụ na ị kwere na Jizọs,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ga-amụ mkpụrụ obi gị ọzọ.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Ndị kweere na Jizọs na-amụ ọzọ na ị ga-abụ</a:t>
            </a:r>
            <a:r xmlns:a="http://schemas.openxmlformats.org/drawingml/2006/main">
              <a:rPr altLang="en-US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ịkpọ mmehie asị na ịhụ Chineke n’anya.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amuru gi ozo?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Anyị kweere na Jizọs na-amụkwa ọzọ. N’ihi ya, anyị kwesịrị icheta na anyị bụ ndị dị iche n’ụwa.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3200"/>
              <a:t>Ònye bụ Jizọs?</a:t>
            </a:r>
            <a:r xmlns:a="http://schemas.openxmlformats.org/drawingml/2006/main">
              <a:rPr altLang="en-US" lang="i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rgbClr val="0070c0"/>
                </a:solidFill>
              </a:rPr>
              <a:t>Jizọs bụ..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Jizọs</a:t>
            </a:r>
            <a:r xmlns:a="http://schemas.openxmlformats.org/drawingml/2006/main">
              <a:rPr altLang="en-US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bụ onye na-eme ka ndị kwere na Ya bụrụ ndị ezi omume ma mụọ ha ọzọ.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Ajụjụ nke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Gịnị na-eme anyị ọzọ?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jiri mmiri na Mụọ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mmanụ na ọkụ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akwa akwa na egwu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site n'ekpere na ofufe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g" sz="2800">
                <a:solidFill>
                  <a:srgbClr val="ff0000"/>
                </a:solidFill>
              </a:rPr>
              <a:t>jiri mmiri na Mụọ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g" sz="4000">
                <a:solidFill>
                  <a:srgbClr val="ff0000"/>
                </a:solidFill>
              </a:rPr>
              <a:t>Okwu taa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Jisus zara, si, N'ezie asim unu, Ọ dighi onye ọ bula puru ibà n'ala-eze Chineke, ọ buru na amughi ya site na miri na Mọ Nsọ.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Jọn</a:t>
            </a:r>
            <a:r xmlns:a="http://schemas.openxmlformats.org/drawingml/2006/main">
              <a:rPr altLang="en-US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